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10B68-CED9-47DD-BC8C-04C4AD023041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693A-7357-49BD-8BD6-CB633D452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76064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 O K A M A K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exkurze 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20.3.2017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>
                <a:latin typeface="Times New Roman" pitchFamily="18" charset="0"/>
                <a:cs typeface="Times New Roman" pitchFamily="18" charset="0"/>
              </a:rPr>
            </a:br>
            <a:r>
              <a:rPr lang="cs-C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az-Cyrl-AZ" sz="3200" b="1" dirty="0" smtClean="0">
                <a:latin typeface="Times New Roman" pitchFamily="18" charset="0"/>
                <a:cs typeface="Times New Roman" pitchFamily="18" charset="0"/>
              </a:rPr>
              <a:t>тороидальная </a:t>
            </a:r>
            <a:r>
              <a:rPr lang="az-Cyrl-AZ" sz="3200" b="1" dirty="0">
                <a:latin typeface="Times New Roman" pitchFamily="18" charset="0"/>
                <a:cs typeface="Times New Roman" pitchFamily="18" charset="0"/>
              </a:rPr>
              <a:t>камера с магнитными катушками"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Cyrl-AZ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toroidní komora v magnetických cívkách).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1194"/>
            <a:ext cx="4038600" cy="3028950"/>
          </a:xfrm>
        </p:spPr>
      </p:pic>
      <p:pic>
        <p:nvPicPr>
          <p:cNvPr id="7" name="Zástupný symbol pro obsah 6" descr="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31194"/>
            <a:ext cx="4038600" cy="30289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Obrázek 2" descr="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……děkuji za pozornost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</Words>
  <Application>Microsoft Office PowerPoint</Application>
  <PresentationFormat>Předvádění na obrazovce (4:3)</PresentationFormat>
  <Paragraphs>2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sady Office</vt:lpstr>
      <vt:lpstr>T O K A M A K exkurze 20.3.2017   „тороидальная камера с магнитными катушками"  (toroidní komora v magnetických cívkách).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……děkuji za pozornost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O K A M A K exkurze 27.3.2017   „тороидальная камера с магнитными катушками"  (toroidní komora v magnetických cívkách).</dc:title>
  <dc:creator>Jiřina</dc:creator>
  <cp:lastModifiedBy>Jiřina</cp:lastModifiedBy>
  <cp:revision>7</cp:revision>
  <dcterms:created xsi:type="dcterms:W3CDTF">2017-04-04T11:56:25Z</dcterms:created>
  <dcterms:modified xsi:type="dcterms:W3CDTF">2017-04-04T12:44:53Z</dcterms:modified>
</cp:coreProperties>
</file>